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339" r:id="rId68"/>
    <p:sldId id="298" r:id="rId69"/>
    <p:sldId id="336" r:id="rId70"/>
    <p:sldId id="338" r:id="rId71"/>
    <p:sldId id="341" r:id="rId72"/>
    <p:sldId id="342" r:id="rId73"/>
    <p:sldId id="343" r:id="rId74"/>
    <p:sldId id="344" r:id="rId75"/>
    <p:sldId id="345" r:id="rId76"/>
    <p:sldId id="346" r:id="rId77"/>
    <p:sldId id="340" r:id="rId78"/>
    <p:sldId id="348" r:id="rId79"/>
    <p:sldId id="349" r:id="rId80"/>
    <p:sldId id="350" r:id="rId81"/>
    <p:sldId id="351" r:id="rId82"/>
    <p:sldId id="352" r:id="rId83"/>
    <p:sldId id="347" r:id="rId84"/>
    <p:sldId id="305" r:id="rId85"/>
    <p:sldId id="256" r:id="rId86"/>
    <p:sldId id="259" r:id="rId87"/>
    <p:sldId id="258" r:id="rId88"/>
    <p:sldId id="257" r:id="rId89"/>
    <p:sldId id="260" r:id="rId90"/>
    <p:sldId id="261" r:id="rId91"/>
    <p:sldId id="262" r:id="rId92"/>
    <p:sldId id="263" r:id="rId93"/>
    <p:sldId id="265" r:id="rId9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58" autoAdjust="0"/>
    <p:restoredTop sz="94660"/>
  </p:normalViewPr>
  <p:slideViewPr>
    <p:cSldViewPr>
      <p:cViewPr varScale="1">
        <p:scale>
          <a:sx n="105" d="100"/>
          <a:sy n="105" d="100"/>
        </p:scale>
        <p:origin x="108" y="65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4T11:24:29.690" v="16" actId="14734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</pc:sldChg>
      <pc:sldChg chg="delSp modSp mod">
        <pc:chgData name="Jon Desmarais" userId="30e7e979f8cac0a3" providerId="LiveId" clId="{EF173704-F987-4CDD-9F39-0798FAE65FCA}" dt="2025-01-04T11:24:29.690" v="16" actId="14734"/>
        <pc:sldMkLst>
          <pc:docMk/>
          <pc:sldMk cId="762005547" sldId="350"/>
        </pc:sldMkLst>
        <pc:spChg chg="del">
          <ac:chgData name="Jon Desmarais" userId="30e7e979f8cac0a3" providerId="LiveId" clId="{EF173704-F987-4CDD-9F39-0798FAE65FCA}" dt="2025-01-04T11:23:27.036" v="10" actId="478"/>
          <ac:spMkLst>
            <pc:docMk/>
            <pc:sldMk cId="762005547" sldId="350"/>
            <ac:spMk id="7" creationId="{00000000-0000-0000-0000-000000000000}"/>
          </ac:spMkLst>
        </pc:spChg>
        <pc:graphicFrameChg chg="modGraphic">
          <ac:chgData name="Jon Desmarais" userId="30e7e979f8cac0a3" providerId="LiveId" clId="{EF173704-F987-4CDD-9F39-0798FAE65FCA}" dt="2025-01-04T11:24:29.690" v="16" actId="14734"/>
          <ac:graphicFrameMkLst>
            <pc:docMk/>
            <pc:sldMk cId="762005547" sldId="350"/>
            <ac:graphicFrameMk id="4" creationId="{359190F7-D10F-17DD-B766-E32B3F1AC358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04.01.2025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7492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1895</Words>
  <Application>Microsoft Office PowerPoint</Application>
  <PresentationFormat>On-screen Show (16:9)</PresentationFormat>
  <Paragraphs>655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5" baseType="lpstr">
      <vt:lpstr>Arial</vt:lpstr>
      <vt:lpstr>Kontortema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Jon Desmarais</cp:lastModifiedBy>
  <cp:revision>219</cp:revision>
  <dcterms:created xsi:type="dcterms:W3CDTF">2022-06-14T12:24:02Z</dcterms:created>
  <dcterms:modified xsi:type="dcterms:W3CDTF">2025-01-04T11:24:38Z</dcterms:modified>
</cp:coreProperties>
</file>